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321" r:id="rId4"/>
    <p:sldId id="322" r:id="rId5"/>
    <p:sldId id="323" r:id="rId6"/>
    <p:sldId id="324" r:id="rId7"/>
    <p:sldId id="325" r:id="rId8"/>
    <p:sldId id="326" r:id="rId9"/>
    <p:sldId id="327" r:id="rId10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9A5B0-7609-4C30-9DD1-0A6B591B5DFD}" v="125" dt="2022-05-07T01:44:46.84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35" autoAdjust="0"/>
  </p:normalViewPr>
  <p:slideViewPr>
    <p:cSldViewPr>
      <p:cViewPr>
        <p:scale>
          <a:sx n="50" d="100"/>
          <a:sy n="50" d="100"/>
        </p:scale>
        <p:origin x="644" y="2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Martin" userId="e41b4fb8-0dcf-4290-8845-0cf1340054e9" providerId="ADAL" clId="{03E9A5B0-7609-4C30-9DD1-0A6B591B5DFD}"/>
    <pc:docChg chg="undo custSel addSld delSld modSld">
      <pc:chgData name="Lee, Martin" userId="e41b4fb8-0dcf-4290-8845-0cf1340054e9" providerId="ADAL" clId="{03E9A5B0-7609-4C30-9DD1-0A6B591B5DFD}" dt="2022-05-07T01:44:50.294" v="823" actId="1076"/>
      <pc:docMkLst>
        <pc:docMk/>
      </pc:docMkLst>
      <pc:sldChg chg="modSp mod">
        <pc:chgData name="Lee, Martin" userId="e41b4fb8-0dcf-4290-8845-0cf1340054e9" providerId="ADAL" clId="{03E9A5B0-7609-4C30-9DD1-0A6B591B5DFD}" dt="2022-05-07T00:57:56.586" v="54" actId="1076"/>
        <pc:sldMkLst>
          <pc:docMk/>
          <pc:sldMk cId="0" sldId="256"/>
        </pc:sldMkLst>
        <pc:spChg chg="mod">
          <ac:chgData name="Lee, Martin" userId="e41b4fb8-0dcf-4290-8845-0cf1340054e9" providerId="ADAL" clId="{03E9A5B0-7609-4C30-9DD1-0A6B591B5DFD}" dt="2022-05-07T00:57:56.586" v="54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Lee, Martin" userId="e41b4fb8-0dcf-4290-8845-0cf1340054e9" providerId="ADAL" clId="{03E9A5B0-7609-4C30-9DD1-0A6B591B5DFD}" dt="2022-05-07T00:57:56.586" v="54" actId="1076"/>
          <ac:spMkLst>
            <pc:docMk/>
            <pc:sldMk cId="0" sldId="256"/>
            <ac:spMk id="6" creationId="{00000000-0000-0000-0000-000000000000}"/>
          </ac:spMkLst>
        </pc:spChg>
      </pc:sldChg>
      <pc:sldChg chg="del">
        <pc:chgData name="Lee, Martin" userId="e41b4fb8-0dcf-4290-8845-0cf1340054e9" providerId="ADAL" clId="{03E9A5B0-7609-4C30-9DD1-0A6B591B5DFD}" dt="2022-05-07T00:58:05.760" v="55" actId="47"/>
        <pc:sldMkLst>
          <pc:docMk/>
          <pc:sldMk cId="0" sldId="257"/>
        </pc:sldMkLst>
      </pc:sldChg>
      <pc:sldChg chg="delSp modSp mod">
        <pc:chgData name="Lee, Martin" userId="e41b4fb8-0dcf-4290-8845-0cf1340054e9" providerId="ADAL" clId="{03E9A5B0-7609-4C30-9DD1-0A6B591B5DFD}" dt="2022-05-07T01:01:22.794" v="430" actId="1076"/>
        <pc:sldMkLst>
          <pc:docMk/>
          <pc:sldMk cId="0" sldId="258"/>
        </pc:sldMkLst>
        <pc:spChg chg="mod">
          <ac:chgData name="Lee, Martin" userId="e41b4fb8-0dcf-4290-8845-0cf1340054e9" providerId="ADAL" clId="{03E9A5B0-7609-4C30-9DD1-0A6B591B5DFD}" dt="2022-05-07T01:01:22.794" v="430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Lee, Martin" userId="e41b4fb8-0dcf-4290-8845-0cf1340054e9" providerId="ADAL" clId="{03E9A5B0-7609-4C30-9DD1-0A6B591B5DFD}" dt="2022-05-07T01:01:07.102" v="428" actId="20577"/>
          <ac:spMkLst>
            <pc:docMk/>
            <pc:sldMk cId="0" sldId="258"/>
            <ac:spMk id="3" creationId="{00000000-0000-0000-0000-000000000000}"/>
          </ac:spMkLst>
        </pc:spChg>
        <pc:spChg chg="del">
          <ac:chgData name="Lee, Martin" userId="e41b4fb8-0dcf-4290-8845-0cf1340054e9" providerId="ADAL" clId="{03E9A5B0-7609-4C30-9DD1-0A6B591B5DFD}" dt="2022-05-07T00:58:56.859" v="73" actId="478"/>
          <ac:spMkLst>
            <pc:docMk/>
            <pc:sldMk cId="0" sldId="258"/>
            <ac:spMk id="4" creationId="{00000000-0000-0000-0000-000000000000}"/>
          </ac:spMkLst>
        </pc:spChg>
      </pc:sldChg>
      <pc:sldChg chg="del">
        <pc:chgData name="Lee, Martin" userId="e41b4fb8-0dcf-4290-8845-0cf1340054e9" providerId="ADAL" clId="{03E9A5B0-7609-4C30-9DD1-0A6B591B5DFD}" dt="2022-05-07T01:44:20.161" v="801" actId="47"/>
        <pc:sldMkLst>
          <pc:docMk/>
          <pc:sldMk cId="0" sldId="259"/>
        </pc:sldMkLst>
      </pc:sldChg>
      <pc:sldChg chg="del">
        <pc:chgData name="Lee, Martin" userId="e41b4fb8-0dcf-4290-8845-0cf1340054e9" providerId="ADAL" clId="{03E9A5B0-7609-4C30-9DD1-0A6B591B5DFD}" dt="2022-05-07T01:43:59.599" v="780" actId="47"/>
        <pc:sldMkLst>
          <pc:docMk/>
          <pc:sldMk cId="0" sldId="260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61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62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63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64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65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66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67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68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69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70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71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72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73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74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75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76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77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78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79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80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81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82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83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84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85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86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87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88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89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90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91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92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93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94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95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96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97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98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299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300"/>
        </pc:sldMkLst>
      </pc:sldChg>
      <pc:sldChg chg="del">
        <pc:chgData name="Lee, Martin" userId="e41b4fb8-0dcf-4290-8845-0cf1340054e9" providerId="ADAL" clId="{03E9A5B0-7609-4C30-9DD1-0A6B591B5DFD}" dt="2022-05-07T01:44:05.851" v="781" actId="47"/>
        <pc:sldMkLst>
          <pc:docMk/>
          <pc:sldMk cId="0" sldId="301"/>
        </pc:sldMkLst>
      </pc:sldChg>
      <pc:sldChg chg="del">
        <pc:chgData name="Lee, Martin" userId="e41b4fb8-0dcf-4290-8845-0cf1340054e9" providerId="ADAL" clId="{03E9A5B0-7609-4C30-9DD1-0A6B591B5DFD}" dt="2022-05-07T01:44:07.378" v="782" actId="47"/>
        <pc:sldMkLst>
          <pc:docMk/>
          <pc:sldMk cId="0" sldId="302"/>
        </pc:sldMkLst>
      </pc:sldChg>
      <pc:sldChg chg="del">
        <pc:chgData name="Lee, Martin" userId="e41b4fb8-0dcf-4290-8845-0cf1340054e9" providerId="ADAL" clId="{03E9A5B0-7609-4C30-9DD1-0A6B591B5DFD}" dt="2022-05-07T01:44:07.903" v="783" actId="47"/>
        <pc:sldMkLst>
          <pc:docMk/>
          <pc:sldMk cId="0" sldId="303"/>
        </pc:sldMkLst>
      </pc:sldChg>
      <pc:sldChg chg="del">
        <pc:chgData name="Lee, Martin" userId="e41b4fb8-0dcf-4290-8845-0cf1340054e9" providerId="ADAL" clId="{03E9A5B0-7609-4C30-9DD1-0A6B591B5DFD}" dt="2022-05-07T01:44:08.753" v="784" actId="47"/>
        <pc:sldMkLst>
          <pc:docMk/>
          <pc:sldMk cId="0" sldId="304"/>
        </pc:sldMkLst>
      </pc:sldChg>
      <pc:sldChg chg="del">
        <pc:chgData name="Lee, Martin" userId="e41b4fb8-0dcf-4290-8845-0cf1340054e9" providerId="ADAL" clId="{03E9A5B0-7609-4C30-9DD1-0A6B591B5DFD}" dt="2022-05-07T01:44:09.317" v="785" actId="47"/>
        <pc:sldMkLst>
          <pc:docMk/>
          <pc:sldMk cId="0" sldId="305"/>
        </pc:sldMkLst>
      </pc:sldChg>
      <pc:sldChg chg="del">
        <pc:chgData name="Lee, Martin" userId="e41b4fb8-0dcf-4290-8845-0cf1340054e9" providerId="ADAL" clId="{03E9A5B0-7609-4C30-9DD1-0A6B591B5DFD}" dt="2022-05-07T01:44:09.715" v="786" actId="47"/>
        <pc:sldMkLst>
          <pc:docMk/>
          <pc:sldMk cId="0" sldId="306"/>
        </pc:sldMkLst>
      </pc:sldChg>
      <pc:sldChg chg="del">
        <pc:chgData name="Lee, Martin" userId="e41b4fb8-0dcf-4290-8845-0cf1340054e9" providerId="ADAL" clId="{03E9A5B0-7609-4C30-9DD1-0A6B591B5DFD}" dt="2022-05-07T01:44:10.050" v="787" actId="47"/>
        <pc:sldMkLst>
          <pc:docMk/>
          <pc:sldMk cId="0" sldId="307"/>
        </pc:sldMkLst>
      </pc:sldChg>
      <pc:sldChg chg="del">
        <pc:chgData name="Lee, Martin" userId="e41b4fb8-0dcf-4290-8845-0cf1340054e9" providerId="ADAL" clId="{03E9A5B0-7609-4C30-9DD1-0A6B591B5DFD}" dt="2022-05-07T01:44:10.359" v="788" actId="47"/>
        <pc:sldMkLst>
          <pc:docMk/>
          <pc:sldMk cId="0" sldId="308"/>
        </pc:sldMkLst>
      </pc:sldChg>
      <pc:sldChg chg="del">
        <pc:chgData name="Lee, Martin" userId="e41b4fb8-0dcf-4290-8845-0cf1340054e9" providerId="ADAL" clId="{03E9A5B0-7609-4C30-9DD1-0A6B591B5DFD}" dt="2022-05-07T01:44:10.692" v="789" actId="47"/>
        <pc:sldMkLst>
          <pc:docMk/>
          <pc:sldMk cId="0" sldId="309"/>
        </pc:sldMkLst>
      </pc:sldChg>
      <pc:sldChg chg="del">
        <pc:chgData name="Lee, Martin" userId="e41b4fb8-0dcf-4290-8845-0cf1340054e9" providerId="ADAL" clId="{03E9A5B0-7609-4C30-9DD1-0A6B591B5DFD}" dt="2022-05-07T01:44:11.942" v="790" actId="47"/>
        <pc:sldMkLst>
          <pc:docMk/>
          <pc:sldMk cId="0" sldId="310"/>
        </pc:sldMkLst>
      </pc:sldChg>
      <pc:sldChg chg="del">
        <pc:chgData name="Lee, Martin" userId="e41b4fb8-0dcf-4290-8845-0cf1340054e9" providerId="ADAL" clId="{03E9A5B0-7609-4C30-9DD1-0A6B591B5DFD}" dt="2022-05-07T01:44:12.182" v="791" actId="47"/>
        <pc:sldMkLst>
          <pc:docMk/>
          <pc:sldMk cId="0" sldId="311"/>
        </pc:sldMkLst>
      </pc:sldChg>
      <pc:sldChg chg="del">
        <pc:chgData name="Lee, Martin" userId="e41b4fb8-0dcf-4290-8845-0cf1340054e9" providerId="ADAL" clId="{03E9A5B0-7609-4C30-9DD1-0A6B591B5DFD}" dt="2022-05-07T01:44:12.386" v="792" actId="47"/>
        <pc:sldMkLst>
          <pc:docMk/>
          <pc:sldMk cId="0" sldId="312"/>
        </pc:sldMkLst>
      </pc:sldChg>
      <pc:sldChg chg="del">
        <pc:chgData name="Lee, Martin" userId="e41b4fb8-0dcf-4290-8845-0cf1340054e9" providerId="ADAL" clId="{03E9A5B0-7609-4C30-9DD1-0A6B591B5DFD}" dt="2022-05-07T01:44:12.556" v="793" actId="47"/>
        <pc:sldMkLst>
          <pc:docMk/>
          <pc:sldMk cId="0" sldId="313"/>
        </pc:sldMkLst>
      </pc:sldChg>
      <pc:sldChg chg="del">
        <pc:chgData name="Lee, Martin" userId="e41b4fb8-0dcf-4290-8845-0cf1340054e9" providerId="ADAL" clId="{03E9A5B0-7609-4C30-9DD1-0A6B591B5DFD}" dt="2022-05-07T01:44:12.743" v="794" actId="47"/>
        <pc:sldMkLst>
          <pc:docMk/>
          <pc:sldMk cId="0" sldId="314"/>
        </pc:sldMkLst>
      </pc:sldChg>
      <pc:sldChg chg="del">
        <pc:chgData name="Lee, Martin" userId="e41b4fb8-0dcf-4290-8845-0cf1340054e9" providerId="ADAL" clId="{03E9A5B0-7609-4C30-9DD1-0A6B591B5DFD}" dt="2022-05-07T01:44:13.439" v="795" actId="47"/>
        <pc:sldMkLst>
          <pc:docMk/>
          <pc:sldMk cId="0" sldId="315"/>
        </pc:sldMkLst>
      </pc:sldChg>
      <pc:sldChg chg="del">
        <pc:chgData name="Lee, Martin" userId="e41b4fb8-0dcf-4290-8845-0cf1340054e9" providerId="ADAL" clId="{03E9A5B0-7609-4C30-9DD1-0A6B591B5DFD}" dt="2022-05-07T01:44:13.610" v="796" actId="47"/>
        <pc:sldMkLst>
          <pc:docMk/>
          <pc:sldMk cId="0" sldId="316"/>
        </pc:sldMkLst>
      </pc:sldChg>
      <pc:sldChg chg="del">
        <pc:chgData name="Lee, Martin" userId="e41b4fb8-0dcf-4290-8845-0cf1340054e9" providerId="ADAL" clId="{03E9A5B0-7609-4C30-9DD1-0A6B591B5DFD}" dt="2022-05-07T01:44:13.776" v="797" actId="47"/>
        <pc:sldMkLst>
          <pc:docMk/>
          <pc:sldMk cId="0" sldId="317"/>
        </pc:sldMkLst>
      </pc:sldChg>
      <pc:sldChg chg="del">
        <pc:chgData name="Lee, Martin" userId="e41b4fb8-0dcf-4290-8845-0cf1340054e9" providerId="ADAL" clId="{03E9A5B0-7609-4C30-9DD1-0A6B591B5DFD}" dt="2022-05-07T01:44:13.928" v="798" actId="47"/>
        <pc:sldMkLst>
          <pc:docMk/>
          <pc:sldMk cId="0" sldId="318"/>
        </pc:sldMkLst>
      </pc:sldChg>
      <pc:sldChg chg="del">
        <pc:chgData name="Lee, Martin" userId="e41b4fb8-0dcf-4290-8845-0cf1340054e9" providerId="ADAL" clId="{03E9A5B0-7609-4C30-9DD1-0A6B591B5DFD}" dt="2022-05-07T01:44:14.597" v="799" actId="47"/>
        <pc:sldMkLst>
          <pc:docMk/>
          <pc:sldMk cId="0" sldId="319"/>
        </pc:sldMkLst>
      </pc:sldChg>
      <pc:sldChg chg="del">
        <pc:chgData name="Lee, Martin" userId="e41b4fb8-0dcf-4290-8845-0cf1340054e9" providerId="ADAL" clId="{03E9A5B0-7609-4C30-9DD1-0A6B591B5DFD}" dt="2022-05-07T01:44:17.928" v="800" actId="47"/>
        <pc:sldMkLst>
          <pc:docMk/>
          <pc:sldMk cId="0" sldId="320"/>
        </pc:sldMkLst>
      </pc:sldChg>
      <pc:sldChg chg="addSp delSp modSp add mod">
        <pc:chgData name="Lee, Martin" userId="e41b4fb8-0dcf-4290-8845-0cf1340054e9" providerId="ADAL" clId="{03E9A5B0-7609-4C30-9DD1-0A6B591B5DFD}" dt="2022-05-07T01:04:57.127" v="636" actId="1076"/>
        <pc:sldMkLst>
          <pc:docMk/>
          <pc:sldMk cId="4023480099" sldId="321"/>
        </pc:sldMkLst>
        <pc:spChg chg="mod">
          <ac:chgData name="Lee, Martin" userId="e41b4fb8-0dcf-4290-8845-0cf1340054e9" providerId="ADAL" clId="{03E9A5B0-7609-4C30-9DD1-0A6B591B5DFD}" dt="2022-05-07T01:01:42.710" v="439" actId="20577"/>
          <ac:spMkLst>
            <pc:docMk/>
            <pc:sldMk cId="4023480099" sldId="321"/>
            <ac:spMk id="2" creationId="{00000000-0000-0000-0000-000000000000}"/>
          </ac:spMkLst>
        </pc:spChg>
        <pc:spChg chg="del">
          <ac:chgData name="Lee, Martin" userId="e41b4fb8-0dcf-4290-8845-0cf1340054e9" providerId="ADAL" clId="{03E9A5B0-7609-4C30-9DD1-0A6B591B5DFD}" dt="2022-05-07T01:01:47.086" v="440" actId="478"/>
          <ac:spMkLst>
            <pc:docMk/>
            <pc:sldMk cId="4023480099" sldId="321"/>
            <ac:spMk id="3" creationId="{00000000-0000-0000-0000-000000000000}"/>
          </ac:spMkLst>
        </pc:spChg>
        <pc:spChg chg="add del mod">
          <ac:chgData name="Lee, Martin" userId="e41b4fb8-0dcf-4290-8845-0cf1340054e9" providerId="ADAL" clId="{03E9A5B0-7609-4C30-9DD1-0A6B591B5DFD}" dt="2022-05-07T01:04:43.919" v="630" actId="478"/>
          <ac:spMkLst>
            <pc:docMk/>
            <pc:sldMk cId="4023480099" sldId="321"/>
            <ac:spMk id="4" creationId="{D681B1A6-6132-444F-9381-ECC59C223BB7}"/>
          </ac:spMkLst>
        </pc:spChg>
        <pc:spChg chg="add del mod">
          <ac:chgData name="Lee, Martin" userId="e41b4fb8-0dcf-4290-8845-0cf1340054e9" providerId="ADAL" clId="{03E9A5B0-7609-4C30-9DD1-0A6B591B5DFD}" dt="2022-05-07T01:04:43.469" v="629" actId="478"/>
          <ac:spMkLst>
            <pc:docMk/>
            <pc:sldMk cId="4023480099" sldId="321"/>
            <ac:spMk id="6" creationId="{D70D995A-005D-4CCA-8BA9-39742D371640}"/>
          </ac:spMkLst>
        </pc:spChg>
        <pc:spChg chg="add del mod">
          <ac:chgData name="Lee, Martin" userId="e41b4fb8-0dcf-4290-8845-0cf1340054e9" providerId="ADAL" clId="{03E9A5B0-7609-4C30-9DD1-0A6B591B5DFD}" dt="2022-05-07T01:04:46.247" v="633" actId="478"/>
          <ac:spMkLst>
            <pc:docMk/>
            <pc:sldMk cId="4023480099" sldId="321"/>
            <ac:spMk id="7" creationId="{5F826281-B625-4A10-8BCE-38EF9B935A62}"/>
          </ac:spMkLst>
        </pc:spChg>
        <pc:spChg chg="add del mod">
          <ac:chgData name="Lee, Martin" userId="e41b4fb8-0dcf-4290-8845-0cf1340054e9" providerId="ADAL" clId="{03E9A5B0-7609-4C30-9DD1-0A6B591B5DFD}" dt="2022-05-07T01:04:42.950" v="628" actId="478"/>
          <ac:spMkLst>
            <pc:docMk/>
            <pc:sldMk cId="4023480099" sldId="321"/>
            <ac:spMk id="8" creationId="{41FABD69-6C8C-4781-8452-457FC82CBC9E}"/>
          </ac:spMkLst>
        </pc:spChg>
        <pc:graphicFrameChg chg="add mod modGraphic">
          <ac:chgData name="Lee, Martin" userId="e41b4fb8-0dcf-4290-8845-0cf1340054e9" providerId="ADAL" clId="{03E9A5B0-7609-4C30-9DD1-0A6B591B5DFD}" dt="2022-05-07T01:04:57.127" v="636" actId="1076"/>
          <ac:graphicFrameMkLst>
            <pc:docMk/>
            <pc:sldMk cId="4023480099" sldId="321"/>
            <ac:graphicFrameMk id="9" creationId="{CDECDB82-39BA-4EE4-B400-9E55287BBE9A}"/>
          </ac:graphicFrameMkLst>
        </pc:graphicFrameChg>
      </pc:sldChg>
      <pc:sldChg chg="addSp delSp modSp add mod">
        <pc:chgData name="Lee, Martin" userId="e41b4fb8-0dcf-4290-8845-0cf1340054e9" providerId="ADAL" clId="{03E9A5B0-7609-4C30-9DD1-0A6B591B5DFD}" dt="2022-05-07T01:08:47.509" v="676" actId="1076"/>
        <pc:sldMkLst>
          <pc:docMk/>
          <pc:sldMk cId="3033665705" sldId="322"/>
        </pc:sldMkLst>
        <pc:spChg chg="mod">
          <ac:chgData name="Lee, Martin" userId="e41b4fb8-0dcf-4290-8845-0cf1340054e9" providerId="ADAL" clId="{03E9A5B0-7609-4C30-9DD1-0A6B591B5DFD}" dt="2022-05-07T01:07:38.864" v="667" actId="20577"/>
          <ac:spMkLst>
            <pc:docMk/>
            <pc:sldMk cId="3033665705" sldId="322"/>
            <ac:spMk id="2" creationId="{00000000-0000-0000-0000-000000000000}"/>
          </ac:spMkLst>
        </pc:spChg>
        <pc:spChg chg="del">
          <ac:chgData name="Lee, Martin" userId="e41b4fb8-0dcf-4290-8845-0cf1340054e9" providerId="ADAL" clId="{03E9A5B0-7609-4C30-9DD1-0A6B591B5DFD}" dt="2022-05-07T01:08:02.009" v="668" actId="478"/>
          <ac:spMkLst>
            <pc:docMk/>
            <pc:sldMk cId="3033665705" sldId="322"/>
            <ac:spMk id="3" creationId="{00000000-0000-0000-0000-000000000000}"/>
          </ac:spMkLst>
        </pc:spChg>
        <pc:picChg chg="add mod">
          <ac:chgData name="Lee, Martin" userId="e41b4fb8-0dcf-4290-8845-0cf1340054e9" providerId="ADAL" clId="{03E9A5B0-7609-4C30-9DD1-0A6B591B5DFD}" dt="2022-05-07T01:08:10.925" v="673" actId="1076"/>
          <ac:picMkLst>
            <pc:docMk/>
            <pc:sldMk cId="3033665705" sldId="322"/>
            <ac:picMk id="6" creationId="{4FCDE943-7EA3-43A0-91BD-B7715BA24662}"/>
          </ac:picMkLst>
        </pc:picChg>
        <pc:picChg chg="add mod">
          <ac:chgData name="Lee, Martin" userId="e41b4fb8-0dcf-4290-8845-0cf1340054e9" providerId="ADAL" clId="{03E9A5B0-7609-4C30-9DD1-0A6B591B5DFD}" dt="2022-05-07T01:08:47.509" v="676" actId="1076"/>
          <ac:picMkLst>
            <pc:docMk/>
            <pc:sldMk cId="3033665705" sldId="322"/>
            <ac:picMk id="1026" creationId="{C887D431-EC8C-4FC0-B3B1-07226EF1FC80}"/>
          </ac:picMkLst>
        </pc:picChg>
      </pc:sldChg>
      <pc:sldChg chg="addSp delSp modSp add mod modNotesTx">
        <pc:chgData name="Lee, Martin" userId="e41b4fb8-0dcf-4290-8845-0cf1340054e9" providerId="ADAL" clId="{03E9A5B0-7609-4C30-9DD1-0A6B591B5DFD}" dt="2022-05-07T01:12:51.744" v="723" actId="20577"/>
        <pc:sldMkLst>
          <pc:docMk/>
          <pc:sldMk cId="234564544" sldId="323"/>
        </pc:sldMkLst>
        <pc:spChg chg="mod">
          <ac:chgData name="Lee, Martin" userId="e41b4fb8-0dcf-4290-8845-0cf1340054e9" providerId="ADAL" clId="{03E9A5B0-7609-4C30-9DD1-0A6B591B5DFD}" dt="2022-05-07T01:12:51.744" v="723" actId="20577"/>
          <ac:spMkLst>
            <pc:docMk/>
            <pc:sldMk cId="234564544" sldId="323"/>
            <ac:spMk id="2" creationId="{00000000-0000-0000-0000-000000000000}"/>
          </ac:spMkLst>
        </pc:spChg>
        <pc:spChg chg="add mod">
          <ac:chgData name="Lee, Martin" userId="e41b4fb8-0dcf-4290-8845-0cf1340054e9" providerId="ADAL" clId="{03E9A5B0-7609-4C30-9DD1-0A6B591B5DFD}" dt="2022-05-07T01:10:40.613" v="701" actId="13822"/>
          <ac:spMkLst>
            <pc:docMk/>
            <pc:sldMk cId="234564544" sldId="323"/>
            <ac:spMk id="9" creationId="{D4F196B8-FB23-4265-B746-0A23B7BB46CC}"/>
          </ac:spMkLst>
        </pc:spChg>
        <pc:picChg chg="add mod">
          <ac:chgData name="Lee, Martin" userId="e41b4fb8-0dcf-4290-8845-0cf1340054e9" providerId="ADAL" clId="{03E9A5B0-7609-4C30-9DD1-0A6B591B5DFD}" dt="2022-05-07T01:10:22.384" v="695" actId="1076"/>
          <ac:picMkLst>
            <pc:docMk/>
            <pc:sldMk cId="234564544" sldId="323"/>
            <ac:picMk id="4" creationId="{F864E48F-7DD7-4D93-8D1C-CD12D19EF659}"/>
          </ac:picMkLst>
        </pc:picChg>
        <pc:picChg chg="del">
          <ac:chgData name="Lee, Martin" userId="e41b4fb8-0dcf-4290-8845-0cf1340054e9" providerId="ADAL" clId="{03E9A5B0-7609-4C30-9DD1-0A6B591B5DFD}" dt="2022-05-07T01:09:00.582" v="678" actId="478"/>
          <ac:picMkLst>
            <pc:docMk/>
            <pc:sldMk cId="234564544" sldId="323"/>
            <ac:picMk id="6" creationId="{4FCDE943-7EA3-43A0-91BD-B7715BA24662}"/>
          </ac:picMkLst>
        </pc:picChg>
        <pc:picChg chg="add mod">
          <ac:chgData name="Lee, Martin" userId="e41b4fb8-0dcf-4290-8845-0cf1340054e9" providerId="ADAL" clId="{03E9A5B0-7609-4C30-9DD1-0A6B591B5DFD}" dt="2022-05-07T01:10:32.357" v="699" actId="1076"/>
          <ac:picMkLst>
            <pc:docMk/>
            <pc:sldMk cId="234564544" sldId="323"/>
            <ac:picMk id="8" creationId="{0186D69C-55F9-40EC-A0C2-A2A9E2A8C27A}"/>
          </ac:picMkLst>
        </pc:picChg>
        <pc:picChg chg="del">
          <ac:chgData name="Lee, Martin" userId="e41b4fb8-0dcf-4290-8845-0cf1340054e9" providerId="ADAL" clId="{03E9A5B0-7609-4C30-9DD1-0A6B591B5DFD}" dt="2022-05-07T01:09:01.104" v="679" actId="478"/>
          <ac:picMkLst>
            <pc:docMk/>
            <pc:sldMk cId="234564544" sldId="323"/>
            <ac:picMk id="1026" creationId="{C887D431-EC8C-4FC0-B3B1-07226EF1FC80}"/>
          </ac:picMkLst>
        </pc:picChg>
      </pc:sldChg>
      <pc:sldChg chg="addSp delSp modSp add mod">
        <pc:chgData name="Lee, Martin" userId="e41b4fb8-0dcf-4290-8845-0cf1340054e9" providerId="ADAL" clId="{03E9A5B0-7609-4C30-9DD1-0A6B591B5DFD}" dt="2022-05-07T01:12:54.200" v="724"/>
        <pc:sldMkLst>
          <pc:docMk/>
          <pc:sldMk cId="1507618607" sldId="324"/>
        </pc:sldMkLst>
        <pc:spChg chg="mod">
          <ac:chgData name="Lee, Martin" userId="e41b4fb8-0dcf-4290-8845-0cf1340054e9" providerId="ADAL" clId="{03E9A5B0-7609-4C30-9DD1-0A6B591B5DFD}" dt="2022-05-07T01:12:54.200" v="724"/>
          <ac:spMkLst>
            <pc:docMk/>
            <pc:sldMk cId="1507618607" sldId="324"/>
            <ac:spMk id="2" creationId="{00000000-0000-0000-0000-000000000000}"/>
          </ac:spMkLst>
        </pc:spChg>
        <pc:spChg chg="del">
          <ac:chgData name="Lee, Martin" userId="e41b4fb8-0dcf-4290-8845-0cf1340054e9" providerId="ADAL" clId="{03E9A5B0-7609-4C30-9DD1-0A6B591B5DFD}" dt="2022-05-07T01:12:27.103" v="704" actId="478"/>
          <ac:spMkLst>
            <pc:docMk/>
            <pc:sldMk cId="1507618607" sldId="324"/>
            <ac:spMk id="9" creationId="{D4F196B8-FB23-4265-B746-0A23B7BB46CC}"/>
          </ac:spMkLst>
        </pc:spChg>
        <pc:picChg chg="del">
          <ac:chgData name="Lee, Martin" userId="e41b4fb8-0dcf-4290-8845-0cf1340054e9" providerId="ADAL" clId="{03E9A5B0-7609-4C30-9DD1-0A6B591B5DFD}" dt="2022-05-07T01:12:26.667" v="703" actId="478"/>
          <ac:picMkLst>
            <pc:docMk/>
            <pc:sldMk cId="1507618607" sldId="324"/>
            <ac:picMk id="4" creationId="{F864E48F-7DD7-4D93-8D1C-CD12D19EF659}"/>
          </ac:picMkLst>
        </pc:picChg>
        <pc:picChg chg="add mod">
          <ac:chgData name="Lee, Martin" userId="e41b4fb8-0dcf-4290-8845-0cf1340054e9" providerId="ADAL" clId="{03E9A5B0-7609-4C30-9DD1-0A6B591B5DFD}" dt="2022-05-07T01:12:35.142" v="710" actId="1076"/>
          <ac:picMkLst>
            <pc:docMk/>
            <pc:sldMk cId="1507618607" sldId="324"/>
            <ac:picMk id="6" creationId="{DF904876-7D72-42EE-B029-22C072E20657}"/>
          </ac:picMkLst>
        </pc:picChg>
        <pc:picChg chg="del">
          <ac:chgData name="Lee, Martin" userId="e41b4fb8-0dcf-4290-8845-0cf1340054e9" providerId="ADAL" clId="{03E9A5B0-7609-4C30-9DD1-0A6B591B5DFD}" dt="2022-05-07T01:12:27.429" v="705" actId="478"/>
          <ac:picMkLst>
            <pc:docMk/>
            <pc:sldMk cId="1507618607" sldId="324"/>
            <ac:picMk id="8" creationId="{0186D69C-55F9-40EC-A0C2-A2A9E2A8C27A}"/>
          </ac:picMkLst>
        </pc:picChg>
      </pc:sldChg>
      <pc:sldChg chg="addSp delSp modSp add mod">
        <pc:chgData name="Lee, Martin" userId="e41b4fb8-0dcf-4290-8845-0cf1340054e9" providerId="ADAL" clId="{03E9A5B0-7609-4C30-9DD1-0A6B591B5DFD}" dt="2022-05-07T01:14:00.944" v="779"/>
        <pc:sldMkLst>
          <pc:docMk/>
          <pc:sldMk cId="773589543" sldId="325"/>
        </pc:sldMkLst>
        <pc:spChg chg="mod">
          <ac:chgData name="Lee, Martin" userId="e41b4fb8-0dcf-4290-8845-0cf1340054e9" providerId="ADAL" clId="{03E9A5B0-7609-4C30-9DD1-0A6B591B5DFD}" dt="2022-05-07T01:13:16.572" v="758" actId="1076"/>
          <ac:spMkLst>
            <pc:docMk/>
            <pc:sldMk cId="773589543" sldId="325"/>
            <ac:spMk id="2" creationId="{00000000-0000-0000-0000-000000000000}"/>
          </ac:spMkLst>
        </pc:spChg>
        <pc:picChg chg="del">
          <ac:chgData name="Lee, Martin" userId="e41b4fb8-0dcf-4290-8845-0cf1340054e9" providerId="ADAL" clId="{03E9A5B0-7609-4C30-9DD1-0A6B591B5DFD}" dt="2022-05-07T01:13:58.557" v="777" actId="478"/>
          <ac:picMkLst>
            <pc:docMk/>
            <pc:sldMk cId="773589543" sldId="325"/>
            <ac:picMk id="6" creationId="{DF904876-7D72-42EE-B029-22C072E20657}"/>
          </ac:picMkLst>
        </pc:picChg>
        <pc:picChg chg="add mod">
          <ac:chgData name="Lee, Martin" userId="e41b4fb8-0dcf-4290-8845-0cf1340054e9" providerId="ADAL" clId="{03E9A5B0-7609-4C30-9DD1-0A6B591B5DFD}" dt="2022-05-07T01:14:00.944" v="779"/>
          <ac:picMkLst>
            <pc:docMk/>
            <pc:sldMk cId="773589543" sldId="325"/>
            <ac:picMk id="7" creationId="{EC591F74-7D68-4CC0-B494-EEBD667E342A}"/>
          </ac:picMkLst>
        </pc:picChg>
      </pc:sldChg>
      <pc:sldChg chg="addSp delSp modSp add mod">
        <pc:chgData name="Lee, Martin" userId="e41b4fb8-0dcf-4290-8845-0cf1340054e9" providerId="ADAL" clId="{03E9A5B0-7609-4C30-9DD1-0A6B591B5DFD}" dt="2022-05-07T01:44:37.848" v="813" actId="1076"/>
        <pc:sldMkLst>
          <pc:docMk/>
          <pc:sldMk cId="1738992521" sldId="326"/>
        </pc:sldMkLst>
        <pc:spChg chg="mod">
          <ac:chgData name="Lee, Martin" userId="e41b4fb8-0dcf-4290-8845-0cf1340054e9" providerId="ADAL" clId="{03E9A5B0-7609-4C30-9DD1-0A6B591B5DFD}" dt="2022-05-07T01:13:29.380" v="770" actId="20577"/>
          <ac:spMkLst>
            <pc:docMk/>
            <pc:sldMk cId="1738992521" sldId="326"/>
            <ac:spMk id="2" creationId="{00000000-0000-0000-0000-000000000000}"/>
          </ac:spMkLst>
        </pc:spChg>
        <pc:picChg chg="add del mod">
          <ac:chgData name="Lee, Martin" userId="e41b4fb8-0dcf-4290-8845-0cf1340054e9" providerId="ADAL" clId="{03E9A5B0-7609-4C30-9DD1-0A6B591B5DFD}" dt="2022-05-07T01:13:59.954" v="778" actId="21"/>
          <ac:picMkLst>
            <pc:docMk/>
            <pc:sldMk cId="1738992521" sldId="326"/>
            <ac:picMk id="4" creationId="{F0C28E5E-119F-45EB-8B67-B981BEF93164}"/>
          </ac:picMkLst>
        </pc:picChg>
        <pc:picChg chg="del">
          <ac:chgData name="Lee, Martin" userId="e41b4fb8-0dcf-4290-8845-0cf1340054e9" providerId="ADAL" clId="{03E9A5B0-7609-4C30-9DD1-0A6B591B5DFD}" dt="2022-05-07T01:13:39.179" v="771" actId="478"/>
          <ac:picMkLst>
            <pc:docMk/>
            <pc:sldMk cId="1738992521" sldId="326"/>
            <ac:picMk id="6" creationId="{DF904876-7D72-42EE-B029-22C072E20657}"/>
          </ac:picMkLst>
        </pc:picChg>
        <pc:picChg chg="add mod">
          <ac:chgData name="Lee, Martin" userId="e41b4fb8-0dcf-4290-8845-0cf1340054e9" providerId="ADAL" clId="{03E9A5B0-7609-4C30-9DD1-0A6B591B5DFD}" dt="2022-05-07T01:44:32.115" v="807" actId="1076"/>
          <ac:picMkLst>
            <pc:docMk/>
            <pc:sldMk cId="1738992521" sldId="326"/>
            <ac:picMk id="8" creationId="{7EDAD149-65FB-4C30-9DE7-581B674B0059}"/>
          </ac:picMkLst>
        </pc:picChg>
        <pc:picChg chg="add mod">
          <ac:chgData name="Lee, Martin" userId="e41b4fb8-0dcf-4290-8845-0cf1340054e9" providerId="ADAL" clId="{03E9A5B0-7609-4C30-9DD1-0A6B591B5DFD}" dt="2022-05-07T01:44:37.848" v="813" actId="1076"/>
          <ac:picMkLst>
            <pc:docMk/>
            <pc:sldMk cId="1738992521" sldId="326"/>
            <ac:picMk id="10" creationId="{286976E4-B35F-482A-B39B-AF16BF441263}"/>
          </ac:picMkLst>
        </pc:picChg>
      </pc:sldChg>
      <pc:sldChg chg="addSp modSp add mod">
        <pc:chgData name="Lee, Martin" userId="e41b4fb8-0dcf-4290-8845-0cf1340054e9" providerId="ADAL" clId="{03E9A5B0-7609-4C30-9DD1-0A6B591B5DFD}" dt="2022-05-07T01:44:50.294" v="823" actId="1076"/>
        <pc:sldMkLst>
          <pc:docMk/>
          <pc:sldMk cId="3158297666" sldId="327"/>
        </pc:sldMkLst>
        <pc:picChg chg="add mod">
          <ac:chgData name="Lee, Martin" userId="e41b4fb8-0dcf-4290-8845-0cf1340054e9" providerId="ADAL" clId="{03E9A5B0-7609-4C30-9DD1-0A6B591B5DFD}" dt="2022-05-07T01:44:44.737" v="818" actId="1076"/>
          <ac:picMkLst>
            <pc:docMk/>
            <pc:sldMk cId="3158297666" sldId="327"/>
            <ac:picMk id="4" creationId="{16F2B507-F76E-48EA-8893-DBD82826459D}"/>
          </ac:picMkLst>
        </pc:picChg>
        <pc:picChg chg="add mod">
          <ac:chgData name="Lee, Martin" userId="e41b4fb8-0dcf-4290-8845-0cf1340054e9" providerId="ADAL" clId="{03E9A5B0-7609-4C30-9DD1-0A6B591B5DFD}" dt="2022-05-07T01:44:50.294" v="823" actId="1076"/>
          <ac:picMkLst>
            <pc:docMk/>
            <pc:sldMk cId="3158297666" sldId="327"/>
            <ac:picMk id="7" creationId="{605E1EE4-D024-406A-B521-347903203B1E}"/>
          </ac:picMkLst>
        </pc:picChg>
      </pc:sldChg>
    </pc:docChg>
  </pc:docChgLst>
  <pc:docChgLst>
    <pc:chgData name="Lee, Martin" userId="e41b4fb8-0dcf-4290-8845-0cf1340054e9" providerId="ADAL" clId="{067CC0AC-C1BF-4F69-939F-A65984713DE3}"/>
    <pc:docChg chg="undo custSel modSld">
      <pc:chgData name="Lee, Martin" userId="e41b4fb8-0dcf-4290-8845-0cf1340054e9" providerId="ADAL" clId="{067CC0AC-C1BF-4F69-939F-A65984713DE3}" dt="2022-05-07T00:55:04.713" v="3" actId="1076"/>
      <pc:docMkLst>
        <pc:docMk/>
      </pc:docMkLst>
      <pc:sldChg chg="modSp mod">
        <pc:chgData name="Lee, Martin" userId="e41b4fb8-0dcf-4290-8845-0cf1340054e9" providerId="ADAL" clId="{067CC0AC-C1BF-4F69-939F-A65984713DE3}" dt="2022-05-07T00:55:04.713" v="3" actId="1076"/>
        <pc:sldMkLst>
          <pc:docMk/>
          <pc:sldMk cId="0" sldId="256"/>
        </pc:sldMkLst>
        <pc:spChg chg="mod">
          <ac:chgData name="Lee, Martin" userId="e41b4fb8-0dcf-4290-8845-0cf1340054e9" providerId="ADAL" clId="{067CC0AC-C1BF-4F69-939F-A65984713DE3}" dt="2022-05-07T00:55:04.713" v="3" actId="1076"/>
          <ac:spMkLst>
            <pc:docMk/>
            <pc:sldMk cId="0" sldId="256"/>
            <ac:spMk id="5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D38BC-A9E9-4C67-9D2B-903DA51825C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6AAFF74-ED1D-4249-B1EF-D2E134E12772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75B0FDE4-24C0-41FD-A989-2B4FBE5D5082}" type="parTrans" cxnId="{1E972022-5059-4A4F-898E-CBC60CAC8438}">
      <dgm:prSet/>
      <dgm:spPr/>
      <dgm:t>
        <a:bodyPr/>
        <a:lstStyle/>
        <a:p>
          <a:endParaRPr lang="en-US"/>
        </a:p>
      </dgm:t>
    </dgm:pt>
    <dgm:pt modelId="{4F3AFDC1-0E4C-408F-A2DC-E69C8F345D48}" type="sibTrans" cxnId="{1E972022-5059-4A4F-898E-CBC60CAC8438}">
      <dgm:prSet/>
      <dgm:spPr/>
      <dgm:t>
        <a:bodyPr/>
        <a:lstStyle/>
        <a:p>
          <a:endParaRPr lang="en-US"/>
        </a:p>
      </dgm:t>
    </dgm:pt>
    <dgm:pt modelId="{24485BD8-A037-4703-BE8D-6BC5351405F0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D5C071B2-D141-46B6-AC66-4C706C47F53C}" type="parTrans" cxnId="{8637A507-B036-45DC-9970-F9913F7F27E1}">
      <dgm:prSet/>
      <dgm:spPr/>
      <dgm:t>
        <a:bodyPr/>
        <a:lstStyle/>
        <a:p>
          <a:endParaRPr lang="en-US"/>
        </a:p>
      </dgm:t>
    </dgm:pt>
    <dgm:pt modelId="{C9DE9667-C75C-4974-B092-ADD42C22BE56}" type="sibTrans" cxnId="{8637A507-B036-45DC-9970-F9913F7F27E1}">
      <dgm:prSet/>
      <dgm:spPr/>
      <dgm:t>
        <a:bodyPr/>
        <a:lstStyle/>
        <a:p>
          <a:endParaRPr lang="en-US"/>
        </a:p>
      </dgm:t>
    </dgm:pt>
    <dgm:pt modelId="{5715D1B7-D450-471F-AFAA-713839DD5954}">
      <dgm:prSet phldrT="[Text]"/>
      <dgm:spPr/>
      <dgm:t>
        <a:bodyPr/>
        <a:lstStyle/>
        <a:p>
          <a:r>
            <a:rPr lang="en-US" dirty="0"/>
            <a:t>Detect and invalidate outliers</a:t>
          </a:r>
        </a:p>
      </dgm:t>
    </dgm:pt>
    <dgm:pt modelId="{4E8A82F0-5A88-4E11-9063-7DD73AF21E5F}" type="parTrans" cxnId="{DFB31F3B-A316-445A-9ABA-AEAB057FD321}">
      <dgm:prSet/>
      <dgm:spPr/>
      <dgm:t>
        <a:bodyPr/>
        <a:lstStyle/>
        <a:p>
          <a:endParaRPr lang="en-US"/>
        </a:p>
      </dgm:t>
    </dgm:pt>
    <dgm:pt modelId="{E0D905A7-950E-4815-B5C7-C50600DB665E}" type="sibTrans" cxnId="{DFB31F3B-A316-445A-9ABA-AEAB057FD321}">
      <dgm:prSet/>
      <dgm:spPr/>
      <dgm:t>
        <a:bodyPr/>
        <a:lstStyle/>
        <a:p>
          <a:endParaRPr lang="en-US"/>
        </a:p>
      </dgm:t>
    </dgm:pt>
    <dgm:pt modelId="{47395EAF-5123-4480-A2FC-BEF45A4614F5}">
      <dgm:prSet phldrT="[Text]"/>
      <dgm:spPr/>
      <dgm:t>
        <a:bodyPr/>
        <a:lstStyle/>
        <a:p>
          <a:r>
            <a:rPr lang="en-US" dirty="0"/>
            <a:t>Fill gaps</a:t>
          </a:r>
        </a:p>
      </dgm:t>
    </dgm:pt>
    <dgm:pt modelId="{6CE0BC2B-20EA-4761-9D18-392F91BF6039}" type="parTrans" cxnId="{EC7CBF29-0660-447A-997B-61CE7EC80730}">
      <dgm:prSet/>
      <dgm:spPr/>
      <dgm:t>
        <a:bodyPr/>
        <a:lstStyle/>
        <a:p>
          <a:endParaRPr lang="en-US"/>
        </a:p>
      </dgm:t>
    </dgm:pt>
    <dgm:pt modelId="{C75558BA-A440-4F49-95E3-CF551E9A8AF8}" type="sibTrans" cxnId="{EC7CBF29-0660-447A-997B-61CE7EC80730}">
      <dgm:prSet/>
      <dgm:spPr/>
      <dgm:t>
        <a:bodyPr/>
        <a:lstStyle/>
        <a:p>
          <a:endParaRPr lang="en-US"/>
        </a:p>
      </dgm:t>
    </dgm:pt>
    <dgm:pt modelId="{A7C6C3E4-B7DF-4C03-8151-B3BAF84C1C93}" type="pres">
      <dgm:prSet presAssocID="{894D38BC-A9E9-4C67-9D2B-903DA51825CF}" presName="CompostProcess" presStyleCnt="0">
        <dgm:presLayoutVars>
          <dgm:dir/>
          <dgm:resizeHandles val="exact"/>
        </dgm:presLayoutVars>
      </dgm:prSet>
      <dgm:spPr/>
    </dgm:pt>
    <dgm:pt modelId="{FBA850C9-8EED-480D-800D-667346D512D6}" type="pres">
      <dgm:prSet presAssocID="{894D38BC-A9E9-4C67-9D2B-903DA51825CF}" presName="arrow" presStyleLbl="bgShp" presStyleIdx="0" presStyleCnt="1"/>
      <dgm:spPr/>
    </dgm:pt>
    <dgm:pt modelId="{273877C2-E6BC-4503-9D32-32FD0351D980}" type="pres">
      <dgm:prSet presAssocID="{894D38BC-A9E9-4C67-9D2B-903DA51825CF}" presName="linearProcess" presStyleCnt="0"/>
      <dgm:spPr/>
    </dgm:pt>
    <dgm:pt modelId="{DC31351C-13CA-41F3-A771-139A41C296C0}" type="pres">
      <dgm:prSet presAssocID="{F6AAFF74-ED1D-4249-B1EF-D2E134E12772}" presName="textNode" presStyleLbl="node1" presStyleIdx="0" presStyleCnt="4">
        <dgm:presLayoutVars>
          <dgm:bulletEnabled val="1"/>
        </dgm:presLayoutVars>
      </dgm:prSet>
      <dgm:spPr/>
    </dgm:pt>
    <dgm:pt modelId="{0525601D-72E8-40D1-80C2-042632138E79}" type="pres">
      <dgm:prSet presAssocID="{4F3AFDC1-0E4C-408F-A2DC-E69C8F345D48}" presName="sibTrans" presStyleCnt="0"/>
      <dgm:spPr/>
    </dgm:pt>
    <dgm:pt modelId="{FEE0E721-35E1-4E1C-ABD9-664D4F03011D}" type="pres">
      <dgm:prSet presAssocID="{24485BD8-A037-4703-BE8D-6BC5351405F0}" presName="textNode" presStyleLbl="node1" presStyleIdx="1" presStyleCnt="4">
        <dgm:presLayoutVars>
          <dgm:bulletEnabled val="1"/>
        </dgm:presLayoutVars>
      </dgm:prSet>
      <dgm:spPr/>
    </dgm:pt>
    <dgm:pt modelId="{8187094A-F560-4B97-AAF9-31C394049D0C}" type="pres">
      <dgm:prSet presAssocID="{C9DE9667-C75C-4974-B092-ADD42C22BE56}" presName="sibTrans" presStyleCnt="0"/>
      <dgm:spPr/>
    </dgm:pt>
    <dgm:pt modelId="{9A2B3297-8742-427D-8900-BEFBABA2B0AF}" type="pres">
      <dgm:prSet presAssocID="{5715D1B7-D450-471F-AFAA-713839DD5954}" presName="textNode" presStyleLbl="node1" presStyleIdx="2" presStyleCnt="4">
        <dgm:presLayoutVars>
          <dgm:bulletEnabled val="1"/>
        </dgm:presLayoutVars>
      </dgm:prSet>
      <dgm:spPr/>
    </dgm:pt>
    <dgm:pt modelId="{06C20DBF-E231-430F-BF20-ED669D42496E}" type="pres">
      <dgm:prSet presAssocID="{E0D905A7-950E-4815-B5C7-C50600DB665E}" presName="sibTrans" presStyleCnt="0"/>
      <dgm:spPr/>
    </dgm:pt>
    <dgm:pt modelId="{0D58EC86-2EC3-4B40-9C2D-B1C12FD2525D}" type="pres">
      <dgm:prSet presAssocID="{47395EAF-5123-4480-A2FC-BEF45A4614F5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637A507-B036-45DC-9970-F9913F7F27E1}" srcId="{894D38BC-A9E9-4C67-9D2B-903DA51825CF}" destId="{24485BD8-A037-4703-BE8D-6BC5351405F0}" srcOrd="1" destOrd="0" parTransId="{D5C071B2-D141-46B6-AC66-4C706C47F53C}" sibTransId="{C9DE9667-C75C-4974-B092-ADD42C22BE56}"/>
    <dgm:cxn modelId="{21131E0B-41E3-42A3-9C11-D9312F09EDC0}" type="presOf" srcId="{F6AAFF74-ED1D-4249-B1EF-D2E134E12772}" destId="{DC31351C-13CA-41F3-A771-139A41C296C0}" srcOrd="0" destOrd="0" presId="urn:microsoft.com/office/officeart/2005/8/layout/hProcess9"/>
    <dgm:cxn modelId="{E45EE00E-94A4-4B6C-B3A4-6112C754C68A}" type="presOf" srcId="{24485BD8-A037-4703-BE8D-6BC5351405F0}" destId="{FEE0E721-35E1-4E1C-ABD9-664D4F03011D}" srcOrd="0" destOrd="0" presId="urn:microsoft.com/office/officeart/2005/8/layout/hProcess9"/>
    <dgm:cxn modelId="{9329FF1A-F484-46C7-87BD-B8553E4C293D}" type="presOf" srcId="{5715D1B7-D450-471F-AFAA-713839DD5954}" destId="{9A2B3297-8742-427D-8900-BEFBABA2B0AF}" srcOrd="0" destOrd="0" presId="urn:microsoft.com/office/officeart/2005/8/layout/hProcess9"/>
    <dgm:cxn modelId="{1E972022-5059-4A4F-898E-CBC60CAC8438}" srcId="{894D38BC-A9E9-4C67-9D2B-903DA51825CF}" destId="{F6AAFF74-ED1D-4249-B1EF-D2E134E12772}" srcOrd="0" destOrd="0" parTransId="{75B0FDE4-24C0-41FD-A989-2B4FBE5D5082}" sibTransId="{4F3AFDC1-0E4C-408F-A2DC-E69C8F345D48}"/>
    <dgm:cxn modelId="{EC7CBF29-0660-447A-997B-61CE7EC80730}" srcId="{894D38BC-A9E9-4C67-9D2B-903DA51825CF}" destId="{47395EAF-5123-4480-A2FC-BEF45A4614F5}" srcOrd="3" destOrd="0" parTransId="{6CE0BC2B-20EA-4761-9D18-392F91BF6039}" sibTransId="{C75558BA-A440-4F49-95E3-CF551E9A8AF8}"/>
    <dgm:cxn modelId="{DC95692B-F59F-49DE-A051-CD1537FC3D1C}" type="presOf" srcId="{894D38BC-A9E9-4C67-9D2B-903DA51825CF}" destId="{A7C6C3E4-B7DF-4C03-8151-B3BAF84C1C93}" srcOrd="0" destOrd="0" presId="urn:microsoft.com/office/officeart/2005/8/layout/hProcess9"/>
    <dgm:cxn modelId="{DFB31F3B-A316-445A-9ABA-AEAB057FD321}" srcId="{894D38BC-A9E9-4C67-9D2B-903DA51825CF}" destId="{5715D1B7-D450-471F-AFAA-713839DD5954}" srcOrd="2" destOrd="0" parTransId="{4E8A82F0-5A88-4E11-9063-7DD73AF21E5F}" sibTransId="{E0D905A7-950E-4815-B5C7-C50600DB665E}"/>
    <dgm:cxn modelId="{49F66E3B-2409-49A8-A871-826930304BBB}" type="presOf" srcId="{47395EAF-5123-4480-A2FC-BEF45A4614F5}" destId="{0D58EC86-2EC3-4B40-9C2D-B1C12FD2525D}" srcOrd="0" destOrd="0" presId="urn:microsoft.com/office/officeart/2005/8/layout/hProcess9"/>
    <dgm:cxn modelId="{A64EC631-62B9-4774-8975-6B6D9B125230}" type="presParOf" srcId="{A7C6C3E4-B7DF-4C03-8151-B3BAF84C1C93}" destId="{FBA850C9-8EED-480D-800D-667346D512D6}" srcOrd="0" destOrd="0" presId="urn:microsoft.com/office/officeart/2005/8/layout/hProcess9"/>
    <dgm:cxn modelId="{F90497FD-96A8-411A-94F1-9BFCD793003D}" type="presParOf" srcId="{A7C6C3E4-B7DF-4C03-8151-B3BAF84C1C93}" destId="{273877C2-E6BC-4503-9D32-32FD0351D980}" srcOrd="1" destOrd="0" presId="urn:microsoft.com/office/officeart/2005/8/layout/hProcess9"/>
    <dgm:cxn modelId="{90B41710-9CE1-4B03-8115-246C42F7508E}" type="presParOf" srcId="{273877C2-E6BC-4503-9D32-32FD0351D980}" destId="{DC31351C-13CA-41F3-A771-139A41C296C0}" srcOrd="0" destOrd="0" presId="urn:microsoft.com/office/officeart/2005/8/layout/hProcess9"/>
    <dgm:cxn modelId="{779BC5AA-33ED-4641-BDF8-1DE22FD83F67}" type="presParOf" srcId="{273877C2-E6BC-4503-9D32-32FD0351D980}" destId="{0525601D-72E8-40D1-80C2-042632138E79}" srcOrd="1" destOrd="0" presId="urn:microsoft.com/office/officeart/2005/8/layout/hProcess9"/>
    <dgm:cxn modelId="{9E11B90F-B69D-4DEF-8BF7-315FC52433CE}" type="presParOf" srcId="{273877C2-E6BC-4503-9D32-32FD0351D980}" destId="{FEE0E721-35E1-4E1C-ABD9-664D4F03011D}" srcOrd="2" destOrd="0" presId="urn:microsoft.com/office/officeart/2005/8/layout/hProcess9"/>
    <dgm:cxn modelId="{33DE1903-15DA-42E5-9617-9FE013AA68A0}" type="presParOf" srcId="{273877C2-E6BC-4503-9D32-32FD0351D980}" destId="{8187094A-F560-4B97-AAF9-31C394049D0C}" srcOrd="3" destOrd="0" presId="urn:microsoft.com/office/officeart/2005/8/layout/hProcess9"/>
    <dgm:cxn modelId="{BE2C0D7C-E873-417A-96FA-9EB94EDD2C4A}" type="presParOf" srcId="{273877C2-E6BC-4503-9D32-32FD0351D980}" destId="{9A2B3297-8742-427D-8900-BEFBABA2B0AF}" srcOrd="4" destOrd="0" presId="urn:microsoft.com/office/officeart/2005/8/layout/hProcess9"/>
    <dgm:cxn modelId="{4DFA2245-B9E2-413F-B552-515F0ABB46B8}" type="presParOf" srcId="{273877C2-E6BC-4503-9D32-32FD0351D980}" destId="{06C20DBF-E231-430F-BF20-ED669D42496E}" srcOrd="5" destOrd="0" presId="urn:microsoft.com/office/officeart/2005/8/layout/hProcess9"/>
    <dgm:cxn modelId="{44703EAF-D5EB-413C-94F7-48C7527F279E}" type="presParOf" srcId="{273877C2-E6BC-4503-9D32-32FD0351D980}" destId="{0D58EC86-2EC3-4B40-9C2D-B1C12FD2525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850C9-8EED-480D-800D-667346D512D6}">
      <dsp:nvSpPr>
        <dsp:cNvPr id="0" name=""/>
        <dsp:cNvSpPr/>
      </dsp:nvSpPr>
      <dsp:spPr>
        <a:xfrm>
          <a:off x="577214" y="0"/>
          <a:ext cx="6541770" cy="479973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1351C-13CA-41F3-A771-139A41C296C0}">
      <dsp:nvSpPr>
        <dsp:cNvPr id="0" name=""/>
        <dsp:cNvSpPr/>
      </dsp:nvSpPr>
      <dsp:spPr>
        <a:xfrm>
          <a:off x="3851" y="1439919"/>
          <a:ext cx="1852649" cy="19198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collection</a:t>
          </a:r>
        </a:p>
      </dsp:txBody>
      <dsp:txXfrm>
        <a:off x="94290" y="1530358"/>
        <a:ext cx="1671771" cy="1739014"/>
      </dsp:txXfrm>
    </dsp:sp>
    <dsp:sp modelId="{FEE0E721-35E1-4E1C-ABD9-664D4F03011D}">
      <dsp:nvSpPr>
        <dsp:cNvPr id="0" name=""/>
        <dsp:cNvSpPr/>
      </dsp:nvSpPr>
      <dsp:spPr>
        <a:xfrm>
          <a:off x="1949134" y="1439919"/>
          <a:ext cx="1852649" cy="19198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Preprocessing</a:t>
          </a:r>
        </a:p>
      </dsp:txBody>
      <dsp:txXfrm>
        <a:off x="2039573" y="1530358"/>
        <a:ext cx="1671771" cy="1739014"/>
      </dsp:txXfrm>
    </dsp:sp>
    <dsp:sp modelId="{9A2B3297-8742-427D-8900-BEFBABA2B0AF}">
      <dsp:nvSpPr>
        <dsp:cNvPr id="0" name=""/>
        <dsp:cNvSpPr/>
      </dsp:nvSpPr>
      <dsp:spPr>
        <a:xfrm>
          <a:off x="3894416" y="1439919"/>
          <a:ext cx="1852649" cy="19198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Detect and invalidate outliers</a:t>
          </a:r>
        </a:p>
      </dsp:txBody>
      <dsp:txXfrm>
        <a:off x="3984855" y="1530358"/>
        <a:ext cx="1671771" cy="1739014"/>
      </dsp:txXfrm>
    </dsp:sp>
    <dsp:sp modelId="{0D58EC86-2EC3-4B40-9C2D-B1C12FD2525D}">
      <dsp:nvSpPr>
        <dsp:cNvPr id="0" name=""/>
        <dsp:cNvSpPr/>
      </dsp:nvSpPr>
      <dsp:spPr>
        <a:xfrm>
          <a:off x="5839698" y="1439919"/>
          <a:ext cx="1852649" cy="19198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Fill gaps</a:t>
          </a:r>
        </a:p>
      </dsp:txBody>
      <dsp:txXfrm>
        <a:off x="5930137" y="1530358"/>
        <a:ext cx="1671771" cy="1739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9205D-210A-4065-A691-0E0EC303E592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308BB-0065-4470-9D1F-9813E4AB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1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redundant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308BB-0065-4470-9D1F-9813E4AB51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8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redundant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308BB-0065-4470-9D1F-9813E4AB51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6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redundant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308BB-0065-4470-9D1F-9813E4AB51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88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redundant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308BB-0065-4470-9D1F-9813E4AB51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95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redundant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308BB-0065-4470-9D1F-9813E4AB51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2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7200" y="1248155"/>
            <a:ext cx="8049784" cy="312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28650" y="457200"/>
            <a:ext cx="114300" cy="6515100"/>
          </a:xfrm>
          <a:custGeom>
            <a:avLst/>
            <a:gdLst/>
            <a:ahLst/>
            <a:cxnLst/>
            <a:rect l="l" t="t" r="r" b="b"/>
            <a:pathLst>
              <a:path w="114300" h="6515100">
                <a:moveTo>
                  <a:pt x="76200" y="6477000"/>
                </a:moveTo>
                <a:lnTo>
                  <a:pt x="76199" y="6419850"/>
                </a:lnTo>
                <a:lnTo>
                  <a:pt x="38099" y="6419850"/>
                </a:lnTo>
                <a:lnTo>
                  <a:pt x="38061" y="6400800"/>
                </a:lnTo>
                <a:lnTo>
                  <a:pt x="0" y="6400800"/>
                </a:lnTo>
                <a:lnTo>
                  <a:pt x="57150" y="6515100"/>
                </a:lnTo>
                <a:lnTo>
                  <a:pt x="76200" y="6477000"/>
                </a:lnTo>
                <a:close/>
              </a:path>
              <a:path w="114300" h="6515100">
                <a:moveTo>
                  <a:pt x="76161" y="6400800"/>
                </a:moveTo>
                <a:lnTo>
                  <a:pt x="63245" y="0"/>
                </a:lnTo>
                <a:lnTo>
                  <a:pt x="25145" y="0"/>
                </a:lnTo>
                <a:lnTo>
                  <a:pt x="38061" y="6400800"/>
                </a:lnTo>
                <a:lnTo>
                  <a:pt x="76161" y="6400800"/>
                </a:lnTo>
                <a:close/>
              </a:path>
              <a:path w="114300" h="6515100">
                <a:moveTo>
                  <a:pt x="76199" y="6419850"/>
                </a:moveTo>
                <a:lnTo>
                  <a:pt x="76161" y="6400800"/>
                </a:lnTo>
                <a:lnTo>
                  <a:pt x="38061" y="6400800"/>
                </a:lnTo>
                <a:lnTo>
                  <a:pt x="38099" y="6419850"/>
                </a:lnTo>
                <a:lnTo>
                  <a:pt x="76199" y="6419850"/>
                </a:lnTo>
                <a:close/>
              </a:path>
              <a:path w="114300" h="6515100">
                <a:moveTo>
                  <a:pt x="114300" y="6400800"/>
                </a:moveTo>
                <a:lnTo>
                  <a:pt x="76161" y="6400800"/>
                </a:lnTo>
                <a:lnTo>
                  <a:pt x="76200" y="6477000"/>
                </a:lnTo>
                <a:lnTo>
                  <a:pt x="114300" y="640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57200" y="6948678"/>
            <a:ext cx="3924300" cy="367030"/>
          </a:xfrm>
          <a:custGeom>
            <a:avLst/>
            <a:gdLst/>
            <a:ahLst/>
            <a:cxnLst/>
            <a:rect l="l" t="t" r="r" b="b"/>
            <a:pathLst>
              <a:path w="3924300" h="367029">
                <a:moveTo>
                  <a:pt x="0" y="0"/>
                </a:moveTo>
                <a:lnTo>
                  <a:pt x="0" y="366522"/>
                </a:lnTo>
                <a:lnTo>
                  <a:pt x="3924300" y="366522"/>
                </a:lnTo>
                <a:lnTo>
                  <a:pt x="39243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6649" y="2530420"/>
            <a:ext cx="8126730" cy="593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0046" y="2514600"/>
            <a:ext cx="7827009" cy="2422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6701" y="6997255"/>
            <a:ext cx="3766185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8650" y="457200"/>
            <a:ext cx="114300" cy="6515100"/>
          </a:xfrm>
          <a:custGeom>
            <a:avLst/>
            <a:gdLst/>
            <a:ahLst/>
            <a:cxnLst/>
            <a:rect l="l" t="t" r="r" b="b"/>
            <a:pathLst>
              <a:path w="114300" h="6515100">
                <a:moveTo>
                  <a:pt x="76200" y="6477000"/>
                </a:moveTo>
                <a:lnTo>
                  <a:pt x="76199" y="6419850"/>
                </a:lnTo>
                <a:lnTo>
                  <a:pt x="38099" y="6419850"/>
                </a:lnTo>
                <a:lnTo>
                  <a:pt x="38061" y="6400800"/>
                </a:lnTo>
                <a:lnTo>
                  <a:pt x="0" y="6400800"/>
                </a:lnTo>
                <a:lnTo>
                  <a:pt x="57150" y="6515100"/>
                </a:lnTo>
                <a:lnTo>
                  <a:pt x="76200" y="6477000"/>
                </a:lnTo>
                <a:close/>
              </a:path>
              <a:path w="114300" h="6515100">
                <a:moveTo>
                  <a:pt x="76161" y="6400800"/>
                </a:moveTo>
                <a:lnTo>
                  <a:pt x="63245" y="0"/>
                </a:lnTo>
                <a:lnTo>
                  <a:pt x="25145" y="0"/>
                </a:lnTo>
                <a:lnTo>
                  <a:pt x="38061" y="6400800"/>
                </a:lnTo>
                <a:lnTo>
                  <a:pt x="76161" y="6400800"/>
                </a:lnTo>
                <a:close/>
              </a:path>
              <a:path w="114300" h="6515100">
                <a:moveTo>
                  <a:pt x="76199" y="6419850"/>
                </a:moveTo>
                <a:lnTo>
                  <a:pt x="76161" y="6400800"/>
                </a:lnTo>
                <a:lnTo>
                  <a:pt x="38061" y="6400800"/>
                </a:lnTo>
                <a:lnTo>
                  <a:pt x="38099" y="6419850"/>
                </a:lnTo>
                <a:lnTo>
                  <a:pt x="76199" y="6419850"/>
                </a:lnTo>
                <a:close/>
              </a:path>
              <a:path w="114300" h="6515100">
                <a:moveTo>
                  <a:pt x="114300" y="6400800"/>
                </a:moveTo>
                <a:lnTo>
                  <a:pt x="76161" y="6400800"/>
                </a:lnTo>
                <a:lnTo>
                  <a:pt x="76200" y="6477000"/>
                </a:lnTo>
                <a:lnTo>
                  <a:pt x="114300" y="640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6948678"/>
            <a:ext cx="3924300" cy="367030"/>
          </a:xfrm>
          <a:custGeom>
            <a:avLst/>
            <a:gdLst/>
            <a:ahLst/>
            <a:cxnLst/>
            <a:rect l="l" t="t" r="r" b="b"/>
            <a:pathLst>
              <a:path w="3924300" h="367029">
                <a:moveTo>
                  <a:pt x="0" y="0"/>
                </a:moveTo>
                <a:lnTo>
                  <a:pt x="0" y="366522"/>
                </a:lnTo>
                <a:lnTo>
                  <a:pt x="3924300" y="366522"/>
                </a:lnTo>
                <a:lnTo>
                  <a:pt x="39243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248155"/>
            <a:ext cx="8226552" cy="31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0" y="3044280"/>
            <a:ext cx="7772400" cy="1343316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1111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lang="en-US" sz="4000" b="1" spc="-5" dirty="0">
                <a:latin typeface="Arial"/>
                <a:cs typeface="Arial"/>
              </a:rPr>
              <a:t>Error detection and Spline Interpolation of eye gaze data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86853" y="4467419"/>
            <a:ext cx="7084695" cy="7636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US" sz="2400" spc="-10" dirty="0">
                <a:latin typeface="Arial"/>
                <a:cs typeface="Arial"/>
              </a:rPr>
              <a:t>Presenter: Martin Lee, UHID: 1985750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spc="-10" dirty="0">
                <a:latin typeface="Arial"/>
                <a:cs typeface="Arial"/>
              </a:rPr>
              <a:t>Instructor: Dr. Rishabh Sharma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609600"/>
            <a:ext cx="3097277" cy="5034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spc="-5" dirty="0">
                <a:latin typeface="Arial"/>
                <a:cs typeface="Arial"/>
              </a:rPr>
              <a:t>Eye gaze data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580" y="1525325"/>
            <a:ext cx="8288020" cy="394402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lang="en-US" sz="2800" dirty="0">
                <a:latin typeface="Arial"/>
                <a:cs typeface="Arial"/>
              </a:rPr>
              <a:t>Saccade</a:t>
            </a:r>
            <a:r>
              <a:rPr sz="2800" dirty="0">
                <a:latin typeface="Arial"/>
                <a:cs typeface="Arial"/>
              </a:rPr>
              <a:t>:</a:t>
            </a:r>
            <a:endParaRPr lang="en-US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lang="en-US" sz="2800" dirty="0">
                <a:latin typeface="Arial"/>
                <a:cs typeface="Arial"/>
              </a:rPr>
              <a:t>Eye movement used to move the fovea rapidly from one point of interest to another.</a:t>
            </a:r>
            <a:endParaRPr sz="2800" dirty="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680"/>
              </a:spcBef>
            </a:pPr>
            <a:endParaRPr lang="en-US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lang="en-US" sz="2800" dirty="0">
                <a:latin typeface="Arial"/>
                <a:cs typeface="Arial"/>
              </a:rPr>
              <a:t>Fixation: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lang="en-US" sz="2800" dirty="0">
                <a:latin typeface="Arial"/>
                <a:cs typeface="Arial"/>
              </a:rPr>
              <a:t>The period of time where the eye is kept aligned period of time where the eye is kept aligned with the target for a certain duration.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609600"/>
            <a:ext cx="3097277" cy="5034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spc="-5" dirty="0">
                <a:latin typeface="Arial"/>
                <a:cs typeface="Arial"/>
              </a:rPr>
              <a:t>Overview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ECDB82-39BA-4EE4-B400-9E55287BB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4663114"/>
              </p:ext>
            </p:extLst>
          </p:nvPr>
        </p:nvGraphicFramePr>
        <p:xfrm>
          <a:off x="1295400" y="1575636"/>
          <a:ext cx="7696200" cy="479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348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609600"/>
            <a:ext cx="3097277" cy="5034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spc="-5" dirty="0">
                <a:latin typeface="Arial"/>
                <a:cs typeface="Arial"/>
              </a:rPr>
              <a:t>Data collection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pic>
        <p:nvPicPr>
          <p:cNvPr id="6" name="Picture 5" descr="A picture containing indoor, ceiling, person, equipment&#10;&#10;Description automatically generated">
            <a:extLst>
              <a:ext uri="{FF2B5EF4-FFF2-40B4-BE49-F238E27FC236}">
                <a16:creationId xmlns:a16="http://schemas.microsoft.com/office/drawing/2014/main" id="{4FCDE943-7EA3-43A0-91BD-B7715BA24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05000"/>
            <a:ext cx="6096000" cy="4572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87D431-EC8C-4FC0-B3B1-07226EF1F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1000"/>
            <a:ext cx="3544004" cy="23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6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609600"/>
            <a:ext cx="3097277" cy="5034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spc="-5" dirty="0">
                <a:latin typeface="Arial"/>
                <a:cs typeface="Arial"/>
              </a:rPr>
              <a:t>Preprocessing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864E48F-7DD7-4D93-8D1C-CD12D19EF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3618692" cy="313169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186D69C-55F9-40EC-A0C2-A2A9E2A8C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27959"/>
            <a:ext cx="3397425" cy="140977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4F196B8-FB23-4265-B746-0A23B7BB46CC}"/>
              </a:ext>
            </a:extLst>
          </p:cNvPr>
          <p:cNvSpPr/>
          <p:nvPr/>
        </p:nvSpPr>
        <p:spPr>
          <a:xfrm>
            <a:off x="5029200" y="4232845"/>
            <a:ext cx="762000" cy="3391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609600"/>
            <a:ext cx="3097277" cy="5034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spc="-5" dirty="0">
                <a:latin typeface="Arial"/>
                <a:cs typeface="Arial"/>
              </a:rPr>
              <a:t>Preprocessing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904876-7D72-42EE-B029-22C072E2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95600"/>
            <a:ext cx="7939743" cy="24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18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99485"/>
            <a:ext cx="60960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spc="-5" dirty="0">
                <a:latin typeface="Arial"/>
                <a:cs typeface="Arial"/>
              </a:rPr>
              <a:t>Detect and eliminate outliers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C591F74-7D68-4CC0-B494-EEBD667E3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95600"/>
            <a:ext cx="8679598" cy="235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99485"/>
            <a:ext cx="60960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spc="-5" dirty="0">
                <a:latin typeface="Arial"/>
                <a:cs typeface="Arial"/>
              </a:rPr>
              <a:t>Fill gaps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EDAD149-65FB-4C30-9DE7-581B674B0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03251"/>
            <a:ext cx="7967796" cy="163412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86976E4-B35F-482A-B39B-AF16BF441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17911"/>
            <a:ext cx="8496300" cy="17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9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99485"/>
            <a:ext cx="60960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spc="-5" dirty="0">
                <a:latin typeface="Arial"/>
                <a:cs typeface="Arial"/>
              </a:rPr>
              <a:t>Fill gaps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Numerical Analysis Notes</a:t>
            </a:r>
            <a:r>
              <a:rPr spc="-60" dirty="0"/>
              <a:t> </a:t>
            </a:r>
            <a:r>
              <a:rPr spc="-10" dirty="0"/>
              <a:t>CS@UH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6F2B507-F76E-48EA-8893-DBD828264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45618"/>
            <a:ext cx="7372051" cy="1507633"/>
          </a:xfrm>
          <a:prstGeom prst="rect">
            <a:avLst/>
          </a:prstGeom>
        </p:spPr>
      </p:pic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605E1EE4-D024-406A-B521-347903203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07506"/>
            <a:ext cx="7372051" cy="15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97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159</Words>
  <Application>Microsoft Office PowerPoint</Application>
  <PresentationFormat>Custom</PresentationFormat>
  <Paragraphs>39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Office Theme</vt:lpstr>
      <vt:lpstr>PowerPoint Presentation</vt:lpstr>
      <vt:lpstr>Eye gaze data</vt:lpstr>
      <vt:lpstr>Overview</vt:lpstr>
      <vt:lpstr>Data collection</vt:lpstr>
      <vt:lpstr>Preprocessing</vt:lpstr>
      <vt:lpstr>Preprocessing</vt:lpstr>
      <vt:lpstr>Detect and eliminate outliers</vt:lpstr>
      <vt:lpstr>Fill gaps</vt:lpstr>
      <vt:lpstr>Fill gaps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COSC6364_05_DifferentiationIntegration</dc:title>
  <dc:creator>nvtsekos</dc:creator>
  <cp:lastModifiedBy>Lee, Martin</cp:lastModifiedBy>
  <cp:revision>1</cp:revision>
  <dcterms:created xsi:type="dcterms:W3CDTF">2022-05-07T00:54:53Z</dcterms:created>
  <dcterms:modified xsi:type="dcterms:W3CDTF">2022-05-07T01:44:50Z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2021-01-25T00:00:00Z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2022-05-07T00:00:00Z</vt:filetime>
  </property>
</Properties>
</file>